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340" r:id="rId3"/>
    <p:sldId id="341" r:id="rId4"/>
    <p:sldId id="347" r:id="rId5"/>
    <p:sldId id="348" r:id="rId6"/>
    <p:sldId id="350" r:id="rId7"/>
    <p:sldId id="349" r:id="rId8"/>
    <p:sldId id="342" r:id="rId9"/>
    <p:sldId id="291" r:id="rId10"/>
    <p:sldId id="293" r:id="rId11"/>
    <p:sldId id="335" r:id="rId12"/>
    <p:sldId id="352" r:id="rId13"/>
    <p:sldId id="339" r:id="rId14"/>
    <p:sldId id="355" r:id="rId15"/>
    <p:sldId id="329" r:id="rId16"/>
    <p:sldId id="33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108" d="100"/>
          <a:sy n="108" d="100"/>
        </p:scale>
        <p:origin x="282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https://storage.googleapis.com/deepmind-media/gemini/gemini_v1_5_report.pdf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88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https://gemini.google.com/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34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https://deepmind.google/technologies/gemini/flash/</a:t>
            </a:r>
          </a:p>
          <a:p>
            <a:r>
              <a:rPr lang="en-US" dirty="0"/>
              <a:t>https://storage.googleapis.com/deepmind-media/gemini/gemini_v1_5_report.pdf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0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https://one.google.com/explore-plan/gemini-advanced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20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CCDD2-EFC8-C6B2-B525-F07664E3C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348D4-03B5-DF0D-9CF6-5C0E96F2D1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A8FD1-F1C5-E3E1-58E0-40924E779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https://gemini.google.com/app/download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0E4E-5E80-AE57-E4A8-8388E8CD00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https://deepmind.google/technologies/gemini/flash/</a:t>
            </a:r>
          </a:p>
          <a:p>
            <a:r>
              <a:rPr lang="en-US" dirty="0"/>
              <a:t>https://github.com/openai/simple-evals?tab=readme-ov-file#benchmark-results</a:t>
            </a:r>
          </a:p>
          <a:p>
            <a:endParaRPr lang="en-US" dirty="0"/>
          </a:p>
          <a:p>
            <a:r>
              <a:rPr lang="en-US" dirty="0"/>
              <a:t>1. GPT-4o Benchmarks:</a:t>
            </a:r>
          </a:p>
          <a:p>
            <a:r>
              <a:rPr lang="en-US" dirty="0"/>
              <a:t>   - https://community.openai.com/t/list-of-fresh-gpt-4o-benchmarks-please-add/24525/7</a:t>
            </a:r>
          </a:p>
          <a:p>
            <a:r>
              <a:rPr lang="en-US" dirty="0"/>
              <a:t>   - https://github.com/suzgunmirac/BIG-Bench-Hard</a:t>
            </a:r>
          </a:p>
          <a:p>
            <a:r>
              <a:rPr lang="en-US" dirty="0"/>
              <a:t>   - https://www.scribbledata.io/gpt-4o</a:t>
            </a:r>
          </a:p>
          <a:p>
            <a:r>
              <a:rPr lang="en-US" dirty="0"/>
              <a:t>   - https://paperswithcode.com/sota/code-generation-on-humaneval</a:t>
            </a:r>
          </a:p>
          <a:p>
            <a:endParaRPr lang="en-US" dirty="0"/>
          </a:p>
          <a:p>
            <a:r>
              <a:rPr lang="en-US" dirty="0"/>
              <a:t>2. Gemini 1.5 Pro Benchmarks:</a:t>
            </a:r>
          </a:p>
          <a:p>
            <a:r>
              <a:rPr lang="en-US" dirty="0"/>
              <a:t>   - https://ar5iv.labs.arxiv.org/html/2403.05530v2</a:t>
            </a:r>
          </a:p>
          <a:p>
            <a:r>
              <a:rPr lang="en-US" dirty="0"/>
              <a:t>   - https://storage.googleapis.com/deepmind-media/gemini/gemini_v1_5_report.pdf</a:t>
            </a:r>
          </a:p>
          <a:p>
            <a:r>
              <a:rPr lang="en-US" dirty="0"/>
              <a:t>   - https://www.evolution.ai/gemini-15-report</a:t>
            </a:r>
          </a:p>
          <a:p>
            <a:endParaRPr lang="en-US" dirty="0"/>
          </a:p>
          <a:p>
            <a:r>
              <a:rPr lang="en-US" dirty="0"/>
              <a:t>3. Gemini 1.5 Flash Benchmarks:</a:t>
            </a:r>
          </a:p>
          <a:p>
            <a:r>
              <a:rPr lang="en-US" dirty="0"/>
              <a:t>   - https://deepmind.google.com/gemini</a:t>
            </a:r>
          </a:p>
          <a:p>
            <a:r>
              <a:rPr lang="en-US" dirty="0"/>
              <a:t>   - https://blog.google/gemini-1-5-flash</a:t>
            </a:r>
          </a:p>
          <a:p>
            <a:r>
              <a:rPr lang="en-US" dirty="0"/>
              <a:t>   - https://developers.googleblog.com/2024/05/gemini-1-5-pro-and-flash-ga.html</a:t>
            </a:r>
          </a:p>
          <a:p>
            <a:r>
              <a:rPr lang="en-US" dirty="0"/>
              <a:t>   - https://ar5iv.org/pdf/2403.05530.pdf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33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https://x.com/OfficialLoganK/status/1819041453978357899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63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https://huggingface.co/spaces/lmsys/chatbot-arena-leaderboard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83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https://storage.googleapis.com/deepmind-media/gemini/gemini_v1_5_report.pdf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4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099DF7-C091-ED17-BA23-EB921AA64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928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1787" y="1831736"/>
            <a:ext cx="8791575" cy="2953523"/>
          </a:xfrm>
        </p:spPr>
        <p:txBody>
          <a:bodyPr>
            <a:normAutofit/>
          </a:bodyPr>
          <a:lstStyle/>
          <a:p>
            <a:r>
              <a:rPr lang="en-US" dirty="0"/>
              <a:t>How to</a:t>
            </a:r>
            <a:br>
              <a:rPr lang="en-US" dirty="0"/>
            </a:br>
            <a:r>
              <a:rPr lang="en-US" dirty="0"/>
              <a:t>really use</a:t>
            </a:r>
            <a:br>
              <a:rPr lang="en-US" dirty="0"/>
            </a:br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Gemini 1.5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422" y="5554494"/>
            <a:ext cx="1303506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4049" y="2235200"/>
            <a:ext cx="8791575" cy="2387600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br>
              <a:rPr lang="en-US" dirty="0"/>
            </a:br>
            <a:r>
              <a:rPr lang="en-US" dirty="0"/>
              <a:t>Google </a:t>
            </a:r>
            <a:br>
              <a:rPr lang="en-US" dirty="0"/>
            </a:br>
            <a:r>
              <a:rPr lang="en-US" dirty="0"/>
              <a:t>Gemini 1.5?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118A40-B0A3-0834-BC6F-DF21E8405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98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27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C5757F-DBD6-94E0-6258-5775A29E6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82" y="921357"/>
            <a:ext cx="9905998" cy="1035184"/>
          </a:xfrm>
        </p:spPr>
        <p:txBody>
          <a:bodyPr>
            <a:noAutofit/>
          </a:bodyPr>
          <a:lstStyle/>
          <a:p>
            <a:r>
              <a:rPr lang="en-US" dirty="0"/>
              <a:t>Better than</a:t>
            </a:r>
            <a:br>
              <a:rPr lang="en-US" dirty="0"/>
            </a:br>
            <a:r>
              <a:rPr lang="en-US" dirty="0"/>
              <a:t> ChatGPT?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CD887B-46EF-A538-3AB6-FFB648991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145" y="0"/>
            <a:ext cx="4957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18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376B92-0A3D-919C-D090-B6B182D8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new version of </a:t>
            </a:r>
            <a:br>
              <a:rPr lang="en-US" dirty="0"/>
            </a:br>
            <a:r>
              <a:rPr lang="en-US" dirty="0"/>
              <a:t>Gemini 1.5 pro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05A85-DBC7-44DD-0089-63C50BA7B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52" y="1427569"/>
            <a:ext cx="6158800" cy="516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3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9DFC0-E73F-E121-D6CF-3D9D9D732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414" y="692684"/>
            <a:ext cx="9906000" cy="1557946"/>
          </a:xfrm>
        </p:spPr>
        <p:txBody>
          <a:bodyPr>
            <a:noAutofit/>
          </a:bodyPr>
          <a:lstStyle/>
          <a:p>
            <a:r>
              <a:rPr lang="en-US" dirty="0"/>
              <a:t>The Jury is</a:t>
            </a:r>
            <a:br>
              <a:rPr lang="en-US" dirty="0"/>
            </a:br>
            <a:r>
              <a:rPr lang="en-US" dirty="0"/>
              <a:t>Still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8A2A58-3919-3D6E-DD9F-B33822E31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581" y="692684"/>
            <a:ext cx="6889181" cy="54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88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44379E-FBEE-CD1B-4C28-F486EE4DD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80" y="2397700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7843F-9E5E-09DF-0920-10B386748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07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228" y="2597285"/>
            <a:ext cx="8791575" cy="1418516"/>
          </a:xfrm>
        </p:spPr>
        <p:txBody>
          <a:bodyPr>
            <a:normAutofit/>
          </a:bodyPr>
          <a:lstStyle/>
          <a:p>
            <a:r>
              <a:rPr lang="en-US" sz="4400" dirty="0"/>
              <a:t>Audio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568D4-CDAC-6A77-9B2C-E6369CE39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430" y="2746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20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E6A050-0D14-58B5-4FCD-888F234B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96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EB7B-CD17-1086-BEB9-6F47DF7A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</a:t>
            </a:r>
            <a:br>
              <a:rPr lang="en-US" dirty="0"/>
            </a:br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Gemini 1.5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1EEA2-EF15-0272-ED34-A732D303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78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7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ED5927-1318-2EC1-04DF-50DB5113C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1" y="998009"/>
            <a:ext cx="11751058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98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0BF71-25D1-682D-4D9D-9731F441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27ACC-EE65-1B25-00EC-382E32617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757" y="0"/>
            <a:ext cx="6312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93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62EEFE-958B-96ED-D7C5-69FFA25DC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04" y="645384"/>
            <a:ext cx="5621992" cy="556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17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83219-F8C8-27D9-AB48-98775960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897854"/>
          </a:xfrm>
        </p:spPr>
        <p:txBody>
          <a:bodyPr>
            <a:normAutofit/>
          </a:bodyPr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Apps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DC9A2-A518-92C5-7505-74C367659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904" y="0"/>
            <a:ext cx="6093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27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0FF5-9B02-ECB5-A673-0EAC4F00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1692291"/>
          </a:xfrm>
        </p:spPr>
        <p:txBody>
          <a:bodyPr/>
          <a:lstStyle/>
          <a:p>
            <a:r>
              <a:rPr lang="en-US" dirty="0"/>
              <a:t>Gemini </a:t>
            </a:r>
            <a:br>
              <a:rPr lang="en-US" dirty="0"/>
            </a:br>
            <a:r>
              <a:rPr lang="en-US" dirty="0"/>
              <a:t>Flash vs Pro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8BA43-E6EF-F6C6-03E9-958A87F8D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270" y="0"/>
            <a:ext cx="7799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18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B46D9-5F40-3B2A-7DBF-E62127EC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Google One </a:t>
            </a:r>
            <a:br>
              <a:rPr lang="en-US" dirty="0"/>
            </a:br>
            <a:r>
              <a:rPr lang="en-US" dirty="0"/>
              <a:t>AI Premium </a:t>
            </a:r>
            <a:br>
              <a:rPr lang="en-US" dirty="0"/>
            </a:br>
            <a:r>
              <a:rPr lang="en-US" dirty="0"/>
              <a:t>plan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72D19-5D26-BF32-FF6A-59C58C820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584" y="0"/>
            <a:ext cx="4448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4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BBD59-11AB-B3C8-1BCC-25894A284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FB29C-3334-9427-F6C5-C2F23BE0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the </a:t>
            </a:r>
            <a:br>
              <a:rPr lang="en-US" dirty="0"/>
            </a:br>
            <a:r>
              <a:rPr lang="en-US" dirty="0"/>
              <a:t>mobile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52AA0-BF35-C5D2-42EB-819A44CAD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309" y="9463"/>
            <a:ext cx="5402466" cy="683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1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5349</TotalTime>
  <Words>394</Words>
  <Application>Microsoft Office PowerPoint</Application>
  <PresentationFormat>Widescreen</PresentationFormat>
  <Paragraphs>51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Tw Cen MT</vt:lpstr>
      <vt:lpstr>Circuit</vt:lpstr>
      <vt:lpstr>How to really use Google Gemini 1.5</vt:lpstr>
      <vt:lpstr>Getting Google Gemini 1.5</vt:lpstr>
      <vt:lpstr>PowerPoint Presentation</vt:lpstr>
      <vt:lpstr>Data collection</vt:lpstr>
      <vt:lpstr>PowerPoint Presentation</vt:lpstr>
      <vt:lpstr>Demo: Understanding  Apps Activity</vt:lpstr>
      <vt:lpstr>Gemini  Flash vs Pro</vt:lpstr>
      <vt:lpstr>Google One  AI Premium  plan</vt:lpstr>
      <vt:lpstr>Get the  mobile App</vt:lpstr>
      <vt:lpstr>Why  Google  Gemini 1.5?</vt:lpstr>
      <vt:lpstr>Better than  ChatGPT?</vt:lpstr>
      <vt:lpstr>There is a new version of  Gemini 1.5 pro</vt:lpstr>
      <vt:lpstr>The Jury is Still Out</vt:lpstr>
      <vt:lpstr>Video</vt:lpstr>
      <vt:lpstr>Audio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</dc:creator>
  <cp:lastModifiedBy>Zain Naboulsi</cp:lastModifiedBy>
  <cp:revision>17</cp:revision>
  <dcterms:created xsi:type="dcterms:W3CDTF">2023-10-26T23:38:07Z</dcterms:created>
  <dcterms:modified xsi:type="dcterms:W3CDTF">2024-08-07T11:30:08Z</dcterms:modified>
</cp:coreProperties>
</file>